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9"/>
  </p:normalViewPr>
  <p:slideViewPr>
    <p:cSldViewPr snapToGrid="0" snapToObjects="1">
      <p:cViewPr varScale="1">
        <p:scale>
          <a:sx n="122" d="100"/>
          <a:sy n="122" d="100"/>
        </p:scale>
        <p:origin x="136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9EFC6-05D0-6F46-9AA6-5E3B307560B7}" type="datetimeFigureOut">
              <a:rPr lang="de-DE" smtClean="0"/>
              <a:t>14.11.24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C6807E-9935-474A-8339-A9380F75B3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1028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6807E-9935-474A-8339-A9380F75B36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2861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DD79-7CE3-F642-99FA-DBAA8897E0AF}" type="datetimeFigureOut">
              <a:rPr lang="de-DE" smtClean="0"/>
              <a:t>14.11.24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3614-41AF-E14B-827D-4E8C5F85B4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5648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DD79-7CE3-F642-99FA-DBAA8897E0AF}" type="datetimeFigureOut">
              <a:rPr lang="de-DE" smtClean="0"/>
              <a:t>14.11.24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3614-41AF-E14B-827D-4E8C5F85B4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0590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DD79-7CE3-F642-99FA-DBAA8897E0AF}" type="datetimeFigureOut">
              <a:rPr lang="de-DE" smtClean="0"/>
              <a:t>14.11.24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3614-41AF-E14B-827D-4E8C5F85B4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8187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DD79-7CE3-F642-99FA-DBAA8897E0AF}" type="datetimeFigureOut">
              <a:rPr lang="de-DE" smtClean="0"/>
              <a:t>14.11.24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3614-41AF-E14B-827D-4E8C5F85B4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720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DD79-7CE3-F642-99FA-DBAA8897E0AF}" type="datetimeFigureOut">
              <a:rPr lang="de-DE" smtClean="0"/>
              <a:t>14.11.24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3614-41AF-E14B-827D-4E8C5F85B4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7040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DD79-7CE3-F642-99FA-DBAA8897E0AF}" type="datetimeFigureOut">
              <a:rPr lang="de-DE" smtClean="0"/>
              <a:t>14.11.24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3614-41AF-E14B-827D-4E8C5F85B4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2775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DD79-7CE3-F642-99FA-DBAA8897E0AF}" type="datetimeFigureOut">
              <a:rPr lang="de-DE" smtClean="0"/>
              <a:t>14.11.24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3614-41AF-E14B-827D-4E8C5F85B4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291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DD79-7CE3-F642-99FA-DBAA8897E0AF}" type="datetimeFigureOut">
              <a:rPr lang="de-DE" smtClean="0"/>
              <a:t>14.11.24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3614-41AF-E14B-827D-4E8C5F85B4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140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DD79-7CE3-F642-99FA-DBAA8897E0AF}" type="datetimeFigureOut">
              <a:rPr lang="de-DE" smtClean="0"/>
              <a:t>14.11.24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3614-41AF-E14B-827D-4E8C5F85B4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6289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DD79-7CE3-F642-99FA-DBAA8897E0AF}" type="datetimeFigureOut">
              <a:rPr lang="de-DE" smtClean="0"/>
              <a:t>14.11.24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3614-41AF-E14B-827D-4E8C5F85B4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3097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DD79-7CE3-F642-99FA-DBAA8897E0AF}" type="datetimeFigureOut">
              <a:rPr lang="de-DE" smtClean="0"/>
              <a:t>14.11.24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3614-41AF-E14B-827D-4E8C5F85B4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19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ADD79-7CE3-F642-99FA-DBAA8897E0AF}" type="datetimeFigureOut">
              <a:rPr lang="de-DE" smtClean="0"/>
              <a:t>14.11.24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93614-41AF-E14B-827D-4E8C5F85B4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450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720080"/>
          </a:xfrm>
        </p:spPr>
        <p:txBody>
          <a:bodyPr>
            <a:normAutofit/>
          </a:bodyPr>
          <a:lstStyle/>
          <a:p>
            <a:r>
              <a:rPr lang="de-DE" sz="2800" dirty="0">
                <a:latin typeface="Times New Roman" charset="0"/>
              </a:rPr>
              <a:t>H.E.G.A. - Convente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42398"/>
            <a:ext cx="9144001" cy="581842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1. Convent	 10.11.1993 </a:t>
            </a:r>
            <a:r>
              <a:rPr lang="de-DE" sz="1400" b="1" dirty="0" err="1">
                <a:latin typeface="Times New Roman" charset="0"/>
              </a:rPr>
              <a:t>Prof.Dr.P.Wolf</a:t>
            </a:r>
            <a:r>
              <a:rPr lang="de-DE" sz="1400" b="1" dirty="0">
                <a:latin typeface="Times New Roman" charset="0"/>
              </a:rPr>
              <a:t> , Bethel	 „Neue Antiepileptika“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2 .Convent	 06.07.1994 </a:t>
            </a:r>
            <a:r>
              <a:rPr lang="de-DE" sz="1400" b="1" dirty="0" err="1">
                <a:latin typeface="Times New Roman" charset="0"/>
              </a:rPr>
              <a:t>Dr.Düchting</a:t>
            </a:r>
            <a:r>
              <a:rPr lang="de-DE" sz="1400" b="1" dirty="0">
                <a:latin typeface="Times New Roman" charset="0"/>
              </a:rPr>
              <a:t>-Röth, Bethel	„Psychologische/Psychotherapeutische Therapie bei Epilepsie“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3. Convent	 04.10.1995 </a:t>
            </a:r>
            <a:r>
              <a:rPr lang="de-DE" sz="1400" b="1" dirty="0" err="1">
                <a:latin typeface="Times New Roman" charset="0"/>
              </a:rPr>
              <a:t>PD.Dr.P.Bülau</a:t>
            </a:r>
            <a:r>
              <a:rPr lang="de-DE" sz="1400" b="1" dirty="0">
                <a:latin typeface="Times New Roman" charset="0"/>
              </a:rPr>
              <a:t>, Westerwaldklinik	„Berufliche und soziale Integration bei Menschen mit Epilepsie“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4. Convent	 17.09.1997 </a:t>
            </a:r>
            <a:r>
              <a:rPr lang="de-DE" sz="1400" b="1" dirty="0" err="1">
                <a:latin typeface="Times New Roman" charset="0"/>
              </a:rPr>
              <a:t>Prof.Dr.B.Pohlmann</a:t>
            </a:r>
            <a:r>
              <a:rPr lang="de-DE" sz="1400" b="1" dirty="0">
                <a:latin typeface="Times New Roman" charset="0"/>
              </a:rPr>
              <a:t>-Eden, Bethel :  „Der erste epileptische Anfall“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5. Convent	 08.04.1999 </a:t>
            </a:r>
            <a:r>
              <a:rPr lang="de-DE" sz="1400" b="1" dirty="0" err="1">
                <a:latin typeface="Times New Roman" charset="0"/>
              </a:rPr>
              <a:t>Prof.Dr.U.Stephani</a:t>
            </a:r>
            <a:r>
              <a:rPr lang="de-DE" sz="1400" b="1" dirty="0">
                <a:latin typeface="Times New Roman" charset="0"/>
              </a:rPr>
              <a:t>, Kiel : 	„Epilepsie-bedingte Intelligenzminderung bei  Kindern“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6. Convent	 05.10.1999 Dr. Günter Krämer, Zürich :  „Epilepsien im höheren Lebensalter“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7. Convent	 28.06.2000 </a:t>
            </a:r>
            <a:r>
              <a:rPr lang="de-DE" sz="1400" b="1" dirty="0" err="1">
                <a:latin typeface="Times New Roman" charset="0"/>
              </a:rPr>
              <a:t>Prof.Dr.J.Bauer</a:t>
            </a:r>
            <a:r>
              <a:rPr lang="de-DE" sz="1400" b="1" dirty="0">
                <a:latin typeface="Times New Roman" charset="0"/>
              </a:rPr>
              <a:t>, Bonn	„Epilepsie und Hormone“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8. Convent	 14.11.2001 </a:t>
            </a:r>
            <a:r>
              <a:rPr lang="de-DE" sz="1400" b="1" dirty="0" err="1">
                <a:latin typeface="Times New Roman" charset="0"/>
              </a:rPr>
              <a:t>Prof.Dr.C.E.Elger</a:t>
            </a:r>
            <a:r>
              <a:rPr lang="de-DE" sz="1400" b="1" dirty="0">
                <a:latin typeface="Times New Roman" charset="0"/>
              </a:rPr>
              <a:t>, Bonn	„Moderne Therapie – Konzepte bei Epilepsie“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9. Convent	 08.10.2003 </a:t>
            </a:r>
            <a:r>
              <a:rPr lang="de-DE" sz="1400" b="1" dirty="0" err="1">
                <a:latin typeface="Times New Roman" charset="0"/>
              </a:rPr>
              <a:t>G.Heinen</a:t>
            </a:r>
            <a:r>
              <a:rPr lang="de-DE" sz="1400" b="1" dirty="0">
                <a:latin typeface="Times New Roman" charset="0"/>
              </a:rPr>
              <a:t> , Berlin : „Anfalls-Selbstkontrolle  </a:t>
            </a:r>
            <a:r>
              <a:rPr lang="de-DE" sz="1400" b="1" dirty="0" err="1">
                <a:latin typeface="Times New Roman" charset="0"/>
              </a:rPr>
              <a:t>I.Teschner</a:t>
            </a:r>
            <a:r>
              <a:rPr lang="de-DE" sz="1400" b="1" dirty="0">
                <a:latin typeface="Times New Roman" charset="0"/>
              </a:rPr>
              <a:t> : „Hypnose in der Epilepsie - Therapie“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10. Convent	 20.10.2004 </a:t>
            </a:r>
            <a:r>
              <a:rPr lang="de-DE" sz="1400" b="1" dirty="0" err="1">
                <a:latin typeface="Times New Roman" charset="0"/>
              </a:rPr>
              <a:t>Dr.Günter</a:t>
            </a:r>
            <a:r>
              <a:rPr lang="de-DE" sz="1400" b="1" dirty="0">
                <a:latin typeface="Times New Roman" charset="0"/>
              </a:rPr>
              <a:t> Krämer, Zürich :   „Epilepsie bei Männern“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11. Convent	 18.01.2006 </a:t>
            </a:r>
            <a:r>
              <a:rPr lang="de-DE" sz="1400" b="1" dirty="0" err="1">
                <a:latin typeface="Times New Roman" charset="0"/>
              </a:rPr>
              <a:t>Prof.Dr.M.Trimble</a:t>
            </a:r>
            <a:r>
              <a:rPr lang="de-DE" sz="1400" b="1" dirty="0">
                <a:latin typeface="Times New Roman" charset="0"/>
              </a:rPr>
              <a:t>, Queen Square </a:t>
            </a:r>
            <a:r>
              <a:rPr lang="de-DE" sz="1400" b="1" dirty="0" err="1">
                <a:latin typeface="Times New Roman" charset="0"/>
              </a:rPr>
              <a:t>Neurolgy</a:t>
            </a:r>
            <a:r>
              <a:rPr lang="de-DE" sz="1400" b="1" dirty="0">
                <a:latin typeface="Times New Roman" charset="0"/>
              </a:rPr>
              <a:t>, London : „</a:t>
            </a:r>
            <a:r>
              <a:rPr lang="de-DE" sz="1400" b="1" dirty="0" err="1">
                <a:latin typeface="Times New Roman" charset="0"/>
              </a:rPr>
              <a:t>Limbic</a:t>
            </a:r>
            <a:r>
              <a:rPr lang="de-DE" sz="1400" b="1" dirty="0">
                <a:latin typeface="Times New Roman" charset="0"/>
              </a:rPr>
              <a:t> </a:t>
            </a:r>
            <a:r>
              <a:rPr lang="de-DE" sz="1400" b="1" dirty="0" err="1">
                <a:latin typeface="Times New Roman" charset="0"/>
              </a:rPr>
              <a:t>Epilepsy</a:t>
            </a:r>
            <a:r>
              <a:rPr lang="de-DE" sz="1400" b="1" dirty="0">
                <a:latin typeface="Times New Roman" charset="0"/>
              </a:rPr>
              <a:t>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12. Convent	 08.11.2006 </a:t>
            </a:r>
            <a:r>
              <a:rPr lang="de-DE" sz="1400" b="1" dirty="0" err="1">
                <a:latin typeface="Times New Roman" charset="0"/>
              </a:rPr>
              <a:t>Prof.Dr.B.Pohlmann</a:t>
            </a:r>
            <a:r>
              <a:rPr lang="de-DE" sz="1400" b="1" dirty="0">
                <a:latin typeface="Times New Roman" charset="0"/>
              </a:rPr>
              <a:t>-Eden, Bethel :    „Epilepsie bei älteren Menschen“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13. Convent  07.11.2007  </a:t>
            </a:r>
            <a:r>
              <a:rPr lang="de-DE" sz="1400" b="1" dirty="0" err="1">
                <a:latin typeface="Times New Roman" charset="0"/>
              </a:rPr>
              <a:t>Dr.Alois</a:t>
            </a:r>
            <a:r>
              <a:rPr lang="de-DE" sz="1400" b="1" dirty="0">
                <a:latin typeface="Times New Roman" charset="0"/>
              </a:rPr>
              <a:t> Ebner , Bethel : 		„15 Jahre Epilepsie-Chirurgie in Bethel“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14. Convent	 29.04.2009 </a:t>
            </a:r>
            <a:r>
              <a:rPr lang="de-DE" sz="1400" b="1" dirty="0" err="1">
                <a:latin typeface="Times New Roman" charset="0"/>
              </a:rPr>
              <a:t>Prof.Dr.H.Stefan</a:t>
            </a:r>
            <a:r>
              <a:rPr lang="de-DE" sz="1400" b="1" dirty="0">
                <a:latin typeface="Times New Roman" charset="0"/>
              </a:rPr>
              <a:t>, Erlangen : 	„</a:t>
            </a:r>
            <a:r>
              <a:rPr lang="de-DE" sz="1400" b="1" dirty="0" err="1">
                <a:latin typeface="Times New Roman" charset="0"/>
              </a:rPr>
              <a:t>Magnetencephalografie</a:t>
            </a:r>
            <a:r>
              <a:rPr lang="de-DE" sz="1400" b="1" dirty="0">
                <a:latin typeface="Times New Roman" charset="0"/>
              </a:rPr>
              <a:t> in der Epileptologie“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15. Convent	 16.06.2010 </a:t>
            </a:r>
            <a:r>
              <a:rPr lang="de-DE" sz="1400" b="1" dirty="0" err="1">
                <a:latin typeface="Times New Roman" charset="0"/>
              </a:rPr>
              <a:t>Prof.Dr.F.Rosenow</a:t>
            </a:r>
            <a:r>
              <a:rPr lang="de-DE" sz="1400" b="1" dirty="0">
                <a:latin typeface="Times New Roman" charset="0"/>
              </a:rPr>
              <a:t>, Frankfurt	„Co-</a:t>
            </a:r>
            <a:r>
              <a:rPr lang="de-DE" sz="1400" b="1" dirty="0" err="1">
                <a:latin typeface="Times New Roman" charset="0"/>
              </a:rPr>
              <a:t>Morbiditäten</a:t>
            </a:r>
            <a:r>
              <a:rPr lang="de-DE" sz="1400" b="1" dirty="0">
                <a:latin typeface="Times New Roman" charset="0"/>
              </a:rPr>
              <a:t> bei Epilepsie“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16. Convent	 09.11.2011 </a:t>
            </a:r>
            <a:r>
              <a:rPr lang="de-DE" sz="1400" b="1" dirty="0" err="1">
                <a:latin typeface="Times New Roman" charset="0"/>
              </a:rPr>
              <a:t>Prof.Dr.B.Steinhoff</a:t>
            </a:r>
            <a:r>
              <a:rPr lang="de-DE" sz="1400" b="1" dirty="0">
                <a:latin typeface="Times New Roman" charset="0"/>
              </a:rPr>
              <a:t>, Kehl-Kork	„Wirkmechanismen alter und neuer Antikonvulsiva“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17. Convent 28.11.2012  </a:t>
            </a:r>
            <a:r>
              <a:rPr lang="de-DE" sz="1400" b="1" dirty="0" err="1">
                <a:latin typeface="Times New Roman" charset="0"/>
              </a:rPr>
              <a:t>Prof.Dr.M.Holtkamp</a:t>
            </a:r>
            <a:r>
              <a:rPr lang="de-DE" sz="1400" b="1" dirty="0">
                <a:latin typeface="Times New Roman" charset="0"/>
              </a:rPr>
              <a:t>, Berlin    „Epilepsie und Alkohol“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18. Convent 12.02.2014  </a:t>
            </a:r>
            <a:r>
              <a:rPr lang="de-DE" sz="1400" b="1" dirty="0" err="1">
                <a:latin typeface="Times New Roman" charset="0"/>
              </a:rPr>
              <a:t>Prof.Dr</a:t>
            </a:r>
            <a:r>
              <a:rPr lang="de-DE" sz="1400" b="1" dirty="0">
                <a:latin typeface="Times New Roman" charset="0"/>
              </a:rPr>
              <a:t>. J. </a:t>
            </a:r>
            <a:r>
              <a:rPr lang="de-DE" sz="1400" b="1" dirty="0" err="1">
                <a:latin typeface="Times New Roman" charset="0"/>
              </a:rPr>
              <a:t>Wellmer</a:t>
            </a:r>
            <a:r>
              <a:rPr lang="de-DE" sz="1400" b="1" dirty="0">
                <a:latin typeface="Times New Roman" charset="0"/>
              </a:rPr>
              <a:t>, Essen       „Bildgebende Diagnostik bei Epilepsie“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19. Convent 14.01.2015  </a:t>
            </a:r>
            <a:r>
              <a:rPr lang="de-DE" sz="1400" b="1" dirty="0" err="1">
                <a:latin typeface="Times New Roman" charset="0"/>
              </a:rPr>
              <a:t>Prof.Dr.H</a:t>
            </a:r>
            <a:r>
              <a:rPr lang="de-DE" sz="1400" b="1" dirty="0">
                <a:latin typeface="Times New Roman" charset="0"/>
              </a:rPr>
              <a:t>. Hamer, Erlangen	„Sudden Death in </a:t>
            </a:r>
            <a:r>
              <a:rPr lang="de-DE" sz="1400" b="1" dirty="0" err="1">
                <a:latin typeface="Times New Roman" charset="0"/>
              </a:rPr>
              <a:t>Epilepsy</a:t>
            </a:r>
            <a:r>
              <a:rPr lang="de-DE" sz="1400" b="1" dirty="0">
                <a:latin typeface="Times New Roman" charset="0"/>
              </a:rPr>
              <a:t> </a:t>
            </a:r>
            <a:r>
              <a:rPr lang="de-DE" sz="1400" b="1" dirty="0" err="1">
                <a:latin typeface="Times New Roman" charset="0"/>
              </a:rPr>
              <a:t>Patients</a:t>
            </a:r>
            <a:r>
              <a:rPr lang="de-DE" sz="1400" b="1" dirty="0">
                <a:latin typeface="Times New Roman" charset="0"/>
              </a:rPr>
              <a:t> (SUDEP)“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20. Convent 04.11.2015  </a:t>
            </a:r>
            <a:r>
              <a:rPr lang="de-DE" sz="1400" b="1" dirty="0" err="1">
                <a:latin typeface="Times New Roman" charset="0"/>
              </a:rPr>
              <a:t>Prof.Dr.C.E.Elger</a:t>
            </a:r>
            <a:r>
              <a:rPr lang="de-DE" sz="1400" b="1" dirty="0">
                <a:latin typeface="Times New Roman" charset="0"/>
              </a:rPr>
              <a:t>, Bonn 		„Neue Leitlinien für die Epileptologie“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21. Convent 18.01.2017  </a:t>
            </a:r>
            <a:r>
              <a:rPr lang="de-DE" sz="1400" b="1" dirty="0" err="1">
                <a:latin typeface="Times New Roman" charset="0"/>
              </a:rPr>
              <a:t>Prof.Dr.A.Schulze-Bonhage</a:t>
            </a:r>
            <a:r>
              <a:rPr lang="de-DE" sz="1400" b="1" dirty="0">
                <a:latin typeface="Times New Roman" charset="0"/>
              </a:rPr>
              <a:t>, Freiburg  „Neue Therapieoptionen in der Epileptologie“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22. Convent 17.01.2018  </a:t>
            </a:r>
            <a:r>
              <a:rPr lang="de-DE" sz="1400" b="1" dirty="0" err="1">
                <a:latin typeface="Times New Roman" charset="0"/>
              </a:rPr>
              <a:t>Prof.Dr.Holger</a:t>
            </a:r>
            <a:r>
              <a:rPr lang="de-DE" sz="1400" b="1" dirty="0">
                <a:latin typeface="Times New Roman" charset="0"/>
              </a:rPr>
              <a:t> Lerche, Tübingen  „Personalisierte Therapie-Optionen“ bei genetischen Epilepsien“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23. Convent 06.02.2019 </a:t>
            </a:r>
            <a:r>
              <a:rPr lang="de-DE" sz="1400" b="1" dirty="0" err="1">
                <a:latin typeface="Times New Roman" charset="0"/>
              </a:rPr>
              <a:t>Prof.Dr.Heidrun</a:t>
            </a:r>
            <a:r>
              <a:rPr lang="de-DE" sz="1400" b="1" dirty="0">
                <a:latin typeface="Times New Roman" charset="0"/>
              </a:rPr>
              <a:t> Potschka, München  „Pharmakologische Therapie-Ansätze bei Epilepsie“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24. Convent 05.02.2020 </a:t>
            </a:r>
            <a:r>
              <a:rPr lang="de-DE" sz="1400" b="1" dirty="0" err="1">
                <a:latin typeface="Times New Roman" charset="0"/>
              </a:rPr>
              <a:t>Prof.Dr.Christian</a:t>
            </a:r>
            <a:r>
              <a:rPr lang="de-DE" sz="1400" b="1" dirty="0">
                <a:latin typeface="Times New Roman" charset="0"/>
              </a:rPr>
              <a:t> Bien, Bethel   „Epilepsie bei Autoimmun Encephalitis“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25. Convent 01.02.2023 </a:t>
            </a:r>
            <a:r>
              <a:rPr lang="de-DE" sz="1400" b="1" dirty="0" err="1">
                <a:latin typeface="Times New Roman" charset="0"/>
              </a:rPr>
              <a:t>Prof.Dr.Rainer</a:t>
            </a:r>
            <a:r>
              <a:rPr lang="de-DE" sz="1400" b="1" dirty="0">
                <a:latin typeface="Times New Roman" charset="0"/>
              </a:rPr>
              <a:t> </a:t>
            </a:r>
            <a:r>
              <a:rPr lang="de-DE" sz="1400" b="1" dirty="0" err="1">
                <a:latin typeface="Times New Roman" charset="0"/>
              </a:rPr>
              <a:t>Surges</a:t>
            </a:r>
            <a:r>
              <a:rPr lang="de-DE" sz="1400" b="1" dirty="0">
                <a:latin typeface="Times New Roman" charset="0"/>
              </a:rPr>
              <a:t>, Bonn  „plötzlicher Epilepsietod (SUDEP) – verstehen und verhindern“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26. Convent 10.01.2024 </a:t>
            </a:r>
            <a:r>
              <a:rPr lang="de-DE" sz="1400" b="1" dirty="0" err="1">
                <a:latin typeface="Times New Roman" charset="0"/>
              </a:rPr>
              <a:t>Prof.Dr.Jan</a:t>
            </a:r>
            <a:r>
              <a:rPr lang="de-DE" sz="1400" b="1" dirty="0">
                <a:latin typeface="Times New Roman" charset="0"/>
              </a:rPr>
              <a:t> Rémi , LMU München Neurologie Epileptologie : Prächirurgische Epilepsie-Diagnostik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400" b="1" dirty="0">
                <a:latin typeface="Times New Roman" charset="0"/>
              </a:rPr>
              <a:t>27. Convent 22.01.2025 </a:t>
            </a:r>
            <a:r>
              <a:rPr lang="de-DE" sz="1400" b="1" dirty="0" err="1">
                <a:latin typeface="Times New Roman" charset="0"/>
              </a:rPr>
              <a:t>Prof.Dr.Matthias</a:t>
            </a:r>
            <a:r>
              <a:rPr lang="de-DE" sz="1400" b="1" dirty="0">
                <a:latin typeface="Times New Roman" charset="0"/>
              </a:rPr>
              <a:t> Koepp, Queen Square </a:t>
            </a:r>
            <a:r>
              <a:rPr lang="de-DE" sz="1400" b="1" dirty="0" err="1">
                <a:latin typeface="Times New Roman" charset="0"/>
              </a:rPr>
              <a:t>Neurology</a:t>
            </a:r>
            <a:r>
              <a:rPr lang="de-DE" sz="1400" b="1" dirty="0">
                <a:latin typeface="Times New Roman" charset="0"/>
              </a:rPr>
              <a:t>, London, „Bildgebung-Update bei Epilepsie  </a:t>
            </a:r>
          </a:p>
        </p:txBody>
      </p:sp>
      <p:sp>
        <p:nvSpPr>
          <p:cNvPr id="9220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411413" y="5864772"/>
            <a:ext cx="4032250" cy="993228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de-DE" sz="1000" b="1" dirty="0"/>
              <a:t>Hamburger Epilepsie Gesellschaft Alster e.V. (H.E.G.A.)</a:t>
            </a:r>
          </a:p>
          <a:p>
            <a:r>
              <a:rPr lang="de-DE" sz="1000" b="1" dirty="0" err="1"/>
              <a:t>Dr.H.C.Braeuer</a:t>
            </a:r>
            <a:endParaRPr lang="en-US" sz="1000" b="1" dirty="0"/>
          </a:p>
        </p:txBody>
      </p:sp>
      <p:pic>
        <p:nvPicPr>
          <p:cNvPr id="7" name="Bild 6" descr="HEGA LOGO  ohne HEG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6632"/>
            <a:ext cx="666800" cy="625766"/>
          </a:xfrm>
          <a:prstGeom prst="rect">
            <a:avLst/>
          </a:prstGeom>
        </p:spPr>
      </p:pic>
      <p:pic>
        <p:nvPicPr>
          <p:cNvPr id="8" name="Bild 7" descr="HEGA LOGO  ohne HEG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954" y="116632"/>
            <a:ext cx="723902" cy="67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50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0</TotalTime>
  <Words>612</Words>
  <Application>Microsoft Macintosh PowerPoint</Application>
  <PresentationFormat>Bildschirmpräsentation (4:3)</PresentationFormat>
  <Paragraphs>31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Office-Design</vt:lpstr>
      <vt:lpstr>H.E.G.A. - Convente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Dr.H.C. Braeuer</dc:creator>
  <cp:lastModifiedBy>Heinrich Braeuer</cp:lastModifiedBy>
  <cp:revision>25</cp:revision>
  <dcterms:created xsi:type="dcterms:W3CDTF">2017-01-15T12:54:35Z</dcterms:created>
  <dcterms:modified xsi:type="dcterms:W3CDTF">2024-11-14T15:58:38Z</dcterms:modified>
</cp:coreProperties>
</file>